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  <p:sldId id="291" r:id="rId16"/>
    <p:sldId id="29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48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6" y="960"/>
      </p:cViewPr>
      <p:guideLst>
        <p:guide orient="horz" pos="2160"/>
        <p:guide pos="3840"/>
        <p:guide orient="horz" pos="3906"/>
        <p:guide pos="415"/>
        <p:guide pos="7248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Proposal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1841" y="4082254"/>
            <a:ext cx="828831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5C819D"/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Yida Li</a:t>
            </a:r>
            <a:endParaRPr lang="en-US" altLang="zh-CN" sz="2800" kern="100" dirty="0">
              <a:solidFill>
                <a:srgbClr val="5C819D"/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387954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Hero" panose="02000506000000020004" pitchFamily="50" charset="0"/>
              </a:rPr>
              <a:t>Midterm Project</a:t>
            </a:r>
            <a:endParaRPr lang="en-US" altLang="zh-CN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1998610"/>
            <a:ext cx="99060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Image 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shaping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(star, circle)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Insert background music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Video insertion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Graphics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settings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5.Use photo as hyberlink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Wireframe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FIVE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1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8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0"/>
            <a:ext cx="11790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09-29 上午5.0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3310" y="2555875"/>
            <a:ext cx="10025380" cy="3323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 for listening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Theme/Concept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95935" y="583195"/>
            <a:ext cx="9906000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My midterm Project is going to be my personal portfolio,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put some of my past works on the website, including posters, videos, and some drawings. 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categorize these works into three sections which are 2D works and videos. Also, I’m going to create a homepage for the website.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截屏2024-04-27 下午6.52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3432175"/>
            <a:ext cx="3194685" cy="3242945"/>
          </a:xfrm>
          <a:prstGeom prst="rect">
            <a:avLst/>
          </a:prstGeom>
        </p:spPr>
      </p:pic>
      <p:pic>
        <p:nvPicPr>
          <p:cNvPr id="8" name="图片 7" descr="Album - revisedArtboar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2019300"/>
            <a:ext cx="2819400" cy="2819400"/>
          </a:xfrm>
          <a:prstGeom prst="rect">
            <a:avLst/>
          </a:prstGeom>
        </p:spPr>
      </p:pic>
      <p:pic>
        <p:nvPicPr>
          <p:cNvPr id="11" name="图片 10" descr="截屏2024-09-29 上午3.53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3579495"/>
            <a:ext cx="2397125" cy="3095625"/>
          </a:xfrm>
          <a:prstGeom prst="rect">
            <a:avLst/>
          </a:prstGeom>
        </p:spPr>
      </p:pic>
      <p:pic>
        <p:nvPicPr>
          <p:cNvPr id="14" name="图片 13" descr="/Users/liyida/Library/Containers/com.kingsoft.wpsoffice.mac/Data/tmp/picturecompress_20240929035920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4937125"/>
            <a:ext cx="3651885" cy="1737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Inspiration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9-29 上午4.2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0"/>
            <a:ext cx="100825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4.2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5585"/>
            <a:ext cx="12192000" cy="6386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Covered Skills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613675"/>
            <a:ext cx="99060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Navigation of the web page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Font Settings and size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Web page background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4. Image filters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 Arrangement and placement of text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6. Arrangement and placement of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Color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8.Link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9. Borders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10. Hyperlinks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Skills To Learn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WPS 演示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思源宋体 Heavy</vt:lpstr>
      <vt:lpstr>汉仪书宋二KW</vt:lpstr>
      <vt:lpstr>Hero</vt:lpstr>
      <vt:lpstr>Times New Roman</vt:lpstr>
      <vt:lpstr>苹方-简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维炎</cp:lastModifiedBy>
  <cp:revision>18</cp:revision>
  <dcterms:created xsi:type="dcterms:W3CDTF">2024-09-29T09:29:49Z</dcterms:created>
  <dcterms:modified xsi:type="dcterms:W3CDTF">2024-09-29T09:29:49Z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6288CD34488FB3B86D05F966C3B1660C_41</vt:lpwstr>
  </property>
  <property fmtid="{D5CDD505-2E9C-101B-9397-08002B2CF9AE}" pid="4" name="KSOTemplateUUID">
    <vt:lpwstr>v1.0_mb_Dr/T9MDekzmBcbIraXETWg==</vt:lpwstr>
  </property>
</Properties>
</file>